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8" r:id="rId6"/>
    <p:sldId id="270" r:id="rId7"/>
    <p:sldId id="269" r:id="rId8"/>
    <p:sldId id="274" r:id="rId9"/>
    <p:sldId id="275" r:id="rId10"/>
    <p:sldId id="262" r:id="rId11"/>
    <p:sldId id="263" r:id="rId12"/>
    <p:sldId id="264" r:id="rId13"/>
    <p:sldId id="273" r:id="rId14"/>
    <p:sldId id="267" r:id="rId15"/>
    <p:sldId id="265" r:id="rId16"/>
    <p:sldId id="266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A7D06-B5B9-4004-B2D3-9CA0DCB16291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4D47C-DB2C-4528-BF35-CBBF5EB54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749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4D47C-DB2C-4528-BF35-CBBF5EB5408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308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/>
                <a:ea typeface="Calibri"/>
              </a:rPr>
              <a:t>Проектная деятельность как эффективная форма взаимодействия с родителями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797152"/>
            <a:ext cx="4568552" cy="84164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МАДОУ детский сад № 34 «Родничок»</a:t>
            </a:r>
          </a:p>
          <a:p>
            <a:r>
              <a:rPr lang="ru-RU" sz="1800" dirty="0" smtClean="0"/>
              <a:t>Воспитатель Антонова Р.Ш.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391350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Валентина\Desktop\a1c5800eca0a2f3107d0fac92e46f7e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2232248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Валентина\Desktop\74d97445ab19323d1e1dcc49046ff0e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832" y="2217707"/>
            <a:ext cx="199822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Валентина\Desktop\3386763d6f7e4d8f358c786c067404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2365158" cy="315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Валентина\Desktop\cf0105daf5c4e9c9ee9d11b643807a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87786"/>
            <a:ext cx="2023120" cy="269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Валентина\Desktop\fad24a067989278a73942c08041c9dc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87786"/>
            <a:ext cx="2311152" cy="308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940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алентина\Desktop\f01a46811c71037fdd174b34b3753a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46" y="1556792"/>
            <a:ext cx="23222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алентина\Desktop\53a03e438cbfb0a0549bb18b4e8e6b27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03384"/>
            <a:ext cx="2400914" cy="320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933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Валентина\Desktop\947716c37dd1987889dc65f1a8e9a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34" y="4005064"/>
            <a:ext cx="3340629" cy="25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Валентина\Desktop\d6a5e49eed7e1008c44a87c8d97925d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4536"/>
            <a:ext cx="2345308" cy="312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Валентина\Desktop\Воспитатель\Фото 21-22\IMG_20220426_0905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36573"/>
            <a:ext cx="27003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Валентина\Desktop\Воспитатель\Фото 21-22\IMG_20220426_0909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816087" cy="375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113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Валентина\Desktop\Воспитатель\фото кристаллоы, земля, конференция\IMG_20230421_1146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952"/>
            <a:ext cx="4654316" cy="349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Валентина\Desktop\Воспитатель\фото кристаллоы, земля, конференция\IMG_20230421_09013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7" y="260648"/>
            <a:ext cx="2705348" cy="360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Валентина\Desktop\Воспитатель\фото кристаллоы, земля, конференция\IMG_20230421_090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48179"/>
            <a:ext cx="2373066" cy="316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95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Валентина\Desktop\2b8a8bf27cf13fbd77ed705fdfb874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68760"/>
            <a:ext cx="2473170" cy="329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Валентина\Desktop\0b9c227deb2c1d76de086a9a6b80ef0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398" y="2696694"/>
            <a:ext cx="3064698" cy="40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Валентина\Desktop\18020d6e636b6f8bbacd75c92e0f890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41568"/>
            <a:ext cx="1930524" cy="411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1275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Валентина\Desktop\3de895f84142465f881882132220a23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42" y="3212976"/>
            <a:ext cx="1609589" cy="343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Валентина\Desktop\16174b42bf91701ecf48a64f6088d1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680746" cy="358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Валентина\Desktop\a44afcdb87dceabcdf2b1198d4176f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993" y="4509120"/>
            <a:ext cx="4156720" cy="194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Валентина\Desktop\Воспитатель\фото 9 мая 2024 бессмертный полк\IMG_20240506_0939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353" y="980728"/>
            <a:ext cx="1698123" cy="326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Валентина\Desktop\Воспитатель\фото 9 мая 2024 бессмертный полк\IMG_20240506_1127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70964"/>
            <a:ext cx="1764594" cy="376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293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Валентина\Desktop\491026d634cba20ae4cb9eb7f8c8974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634"/>
            <a:ext cx="2232248" cy="297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Валентина\Desktop\c4f24e67f52aed2764f04323758e2be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3347142"/>
            <a:ext cx="2340260" cy="312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Валентина\Desktop\0ae6c46dd55cc2aaacb69aff786e5eb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424" y="234307"/>
            <a:ext cx="2860576" cy="21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Валентина\Desktop\Воспитатель\фото открытое занятие Родина\IMG_20210127_09112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730" y="2852936"/>
            <a:ext cx="2835315" cy="378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Валентина\Desktop\Воспитатель\фото открытое занятие Родина\IMG_20210127_0911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635" y="2379739"/>
            <a:ext cx="3443541" cy="258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803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50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Базовые  — стенды, буклеты, чек-листы,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гайды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визуальные памятки.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Онлайн-форматы — короткие встречи и обсуждения в сети.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Интерактив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— проекты, вовлекающие родителей.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7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именно проектная деятельность?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Активное участие родителей. </a:t>
            </a:r>
            <a:endParaRPr lang="ru-RU" dirty="0" smtClean="0">
              <a:solidFill>
                <a:srgbClr val="333333"/>
              </a:solidFill>
              <a:latin typeface="Arial"/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Совместный </a:t>
            </a:r>
            <a:r>
              <a:rPr lang="ru-RU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образовательный процесс. </a:t>
            </a:r>
            <a:endParaRPr lang="ru-RU" dirty="0" smtClean="0">
              <a:solidFill>
                <a:srgbClr val="333333"/>
              </a:solidFill>
              <a:latin typeface="Arial"/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Практическая </a:t>
            </a:r>
            <a:r>
              <a:rPr lang="ru-RU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направленность. </a:t>
            </a:r>
            <a:endParaRPr lang="ru-RU" dirty="0" smtClean="0">
              <a:solidFill>
                <a:srgbClr val="333333"/>
              </a:solidFill>
              <a:latin typeface="Arial"/>
              <a:ea typeface="Times New Roman"/>
              <a:cs typeface="Times New Roman"/>
            </a:endParaRP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Формирование </a:t>
            </a:r>
            <a:r>
              <a:rPr lang="ru-RU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партнёрских отношений</a:t>
            </a:r>
            <a:r>
              <a:rPr lang="ru-RU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. </a:t>
            </a:r>
          </a:p>
          <a:p>
            <a:pPr marL="0" lvl="0" indent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  <a:buSzPts val="1000"/>
              <a:buNone/>
              <a:tabLst>
                <a:tab pos="457200" algn="l"/>
              </a:tabLst>
            </a:pPr>
            <a:r>
              <a:rPr lang="ru-RU" dirty="0" smtClean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Развитие </a:t>
            </a:r>
            <a:r>
              <a:rPr lang="ru-RU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новых навыков и компетенций.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543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работы программы  просвещения родителей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  <a:sym typeface="Symbol"/>
              </a:rPr>
              <a:t>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Патриотизм — через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темы  о малой Родине, России, ВОВ.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  <a:sym typeface="Symbol"/>
              </a:rPr>
              <a:t>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Семейные ценности — через совместное участие детей и родителей. 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  <a:sym typeface="Symbol"/>
              </a:rPr>
              <a:t>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Культура — через знакомство с искусством  и традициями.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539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«Профессии»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Валентина\Desktop\8b2f8bc57f337df0f0011b7a9cc01f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95684"/>
            <a:ext cx="248427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Валентина\Desktop\df219bfc488aee37ab949463f27f3e8c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" y="260648"/>
            <a:ext cx="2076878" cy="2769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Валентина\Desktop\bbc21a4f8ecc2ce55029c37425895db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38550"/>
            <a:ext cx="2023120" cy="269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Валентина\Desktop\f1c2645d9846eb7ce10451a6cbf3c0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51734"/>
            <a:ext cx="2088232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09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Валентина\Desktop\b076da91eafa1cb3a2927f35cef094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1872208" cy="399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Валентина\Desktop\12d28f1dc9c3665457dd511880ecf2f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268760"/>
            <a:ext cx="189021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Валентина\Desktop\148273a52200a80219dde2a2df2f5afb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0061"/>
            <a:ext cx="2602384" cy="346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948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Валентина\Desktop\24491b655e5d80052abd0d5ce8d430c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484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Валентина\Desktop\46bcd448121f1577c20b117805bf4ee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51897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Валентина\Desktop\359f195a3fc1f2aec19372104a48c9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745" y="2336304"/>
            <a:ext cx="3391272" cy="452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Валентина\Desktop\ef1f3bfd1c9ad34e08ed71a8742338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97152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501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C:\Users\Валентина\Desktop\Воспитатель\фото мчс 2024\IMG_20241219_0934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212372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48680"/>
            <a:ext cx="1546403" cy="32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 descr="C:\Users\Валентина\Desktop\Воспитатель\фото мчс 2024\IMG_20241219_0927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92696"/>
            <a:ext cx="2592288" cy="552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034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Валентина\Desktop\db4b766c6a495ebfd7c5b5a84933d8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3264"/>
            <a:ext cx="221424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алентина\Desktop\772eb1c4a6da2f9091adfb42b7be248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6672"/>
            <a:ext cx="2527176" cy="336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алентина\Desktop\7e58118c3a294ff783ed82125c1adc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61183"/>
            <a:ext cx="2959224" cy="394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алентина\Desktop\8aba00287519d76f6434442b6f2f477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60" y="3846240"/>
            <a:ext cx="1926214" cy="256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4464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105</Words>
  <Application>Microsoft Office PowerPoint</Application>
  <PresentationFormat>Экран (4:3)</PresentationFormat>
  <Paragraphs>19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Проектная деятельность как эффективная форма взаимодействия с родителями</vt:lpstr>
      <vt:lpstr>Формы работы</vt:lpstr>
      <vt:lpstr>Почему именно проектная деятельность?</vt:lpstr>
      <vt:lpstr>Направления работы программы  просвещения родителей</vt:lpstr>
      <vt:lpstr>Проект «Профессии»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как эффективная форма взаимодействия с родителями</dc:title>
  <dc:creator>Валентина</dc:creator>
  <cp:lastModifiedBy>Валентина</cp:lastModifiedBy>
  <cp:revision>9</cp:revision>
  <dcterms:created xsi:type="dcterms:W3CDTF">2026-03-11T06:32:47Z</dcterms:created>
  <dcterms:modified xsi:type="dcterms:W3CDTF">2026-04-01T14:31:28Z</dcterms:modified>
</cp:coreProperties>
</file>