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9" r:id="rId3"/>
    <p:sldId id="268" r:id="rId4"/>
    <p:sldId id="277" r:id="rId5"/>
    <p:sldId id="278" r:id="rId6"/>
    <p:sldId id="269" r:id="rId7"/>
    <p:sldId id="264" r:id="rId8"/>
    <p:sldId id="267" r:id="rId9"/>
    <p:sldId id="265" r:id="rId10"/>
    <p:sldId id="266" r:id="rId11"/>
    <p:sldId id="279" r:id="rId12"/>
    <p:sldId id="28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AA7D06-B5B9-4004-B2D3-9CA0DCB16291}" type="datetimeFigureOut">
              <a:rPr lang="ru-RU" smtClean="0"/>
              <a:t>05.04.2026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14D47C-DB2C-4528-BF35-CBBF5EB540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749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4D47C-DB2C-4528-BF35-CBBF5EB5408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308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4D47C-DB2C-4528-BF35-CBBF5EB5408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00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/>
                <a:ea typeface="Calibri"/>
              </a:rPr>
              <a:t>Проектная деятельность как эффективная форма взаимодействия с родителями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03848" y="4797152"/>
            <a:ext cx="4568552" cy="841648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МАДОУ детский сад № 34 «Родничок»</a:t>
            </a:r>
          </a:p>
          <a:p>
            <a:r>
              <a:rPr lang="ru-RU" sz="1800" dirty="0" smtClean="0"/>
              <a:t>Воспитатель Антонова Р.Ш.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391350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«Моё село Косулино»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Валентина\Desktop\491026d634cba20ae4cb9eb7f8c8974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362686"/>
            <a:ext cx="1440160" cy="1920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Валентина\Desktop\c4f24e67f52aed2764f04323758e2be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98" y="4941168"/>
            <a:ext cx="1378946" cy="183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Валентина\Desktop\0ae6c46dd55cc2aaacb69aff786e5eb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932366"/>
            <a:ext cx="2483768" cy="1862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Валентина\Desktop\Воспитатель\фото открытое занятие Родина\IMG_20210127_09112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684" y="4129411"/>
            <a:ext cx="1965221" cy="2620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Валентина\Desktop\Воспитатель\фото открытое занятие Родина\IMG_20210127_09113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256769"/>
            <a:ext cx="2594994" cy="1946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058" y="4600978"/>
            <a:ext cx="1674441" cy="2232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213" y="4600978"/>
            <a:ext cx="1635168" cy="2178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5803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«Коренные народы Урала»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Валентина\Desktop\a1c5800eca0a2f3107d0fac92e46f7e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77" y="1599612"/>
            <a:ext cx="172819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Валентина\Desktop\74d97445ab19323d1e1dcc49046ff0e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931702"/>
            <a:ext cx="1998222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Валентина\Desktop\3386763d6f7e4d8f358c786c067404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230" y="1196752"/>
            <a:ext cx="2023120" cy="26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Валентина\Desktop\cf0105daf5c4e9c9ee9d11b643807a4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230" y="4153579"/>
            <a:ext cx="2023120" cy="2697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Валентина\Desktop\fad24a067989278a73942c08041c9dc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63850"/>
            <a:ext cx="1879104" cy="2505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3341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именно проектная деятельность?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marL="0" lvl="0" indent="0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SzPts val="1000"/>
              <a:buNone/>
              <a:tabLst>
                <a:tab pos="457200" algn="l"/>
              </a:tabLst>
            </a:pPr>
            <a:r>
              <a:rPr lang="ru-RU" dirty="0">
                <a:solidFill>
                  <a:srgbClr val="333333"/>
                </a:solidFill>
                <a:latin typeface="Arial"/>
                <a:ea typeface="Times New Roman"/>
                <a:cs typeface="Times New Roman"/>
              </a:rPr>
              <a:t>Активное участие родителей. </a:t>
            </a:r>
            <a:endParaRPr lang="ru-RU" dirty="0" smtClean="0">
              <a:solidFill>
                <a:srgbClr val="333333"/>
              </a:solidFill>
              <a:latin typeface="Arial"/>
              <a:ea typeface="Times New Roman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SzPts val="1000"/>
              <a:buNone/>
              <a:tabLst>
                <a:tab pos="457200" algn="l"/>
              </a:tabLst>
            </a:pPr>
            <a:r>
              <a:rPr lang="ru-RU" dirty="0" smtClean="0">
                <a:solidFill>
                  <a:srgbClr val="333333"/>
                </a:solidFill>
                <a:latin typeface="Arial"/>
                <a:ea typeface="Times New Roman"/>
                <a:cs typeface="Times New Roman"/>
              </a:rPr>
              <a:t>Совместный </a:t>
            </a:r>
            <a:r>
              <a:rPr lang="ru-RU" dirty="0">
                <a:solidFill>
                  <a:srgbClr val="333333"/>
                </a:solidFill>
                <a:latin typeface="Arial"/>
                <a:ea typeface="Times New Roman"/>
                <a:cs typeface="Times New Roman"/>
              </a:rPr>
              <a:t>образовательный процесс. </a:t>
            </a:r>
            <a:endParaRPr lang="ru-RU" dirty="0" smtClean="0">
              <a:solidFill>
                <a:srgbClr val="333333"/>
              </a:solidFill>
              <a:latin typeface="Arial"/>
              <a:ea typeface="Times New Roman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SzPts val="1000"/>
              <a:buNone/>
              <a:tabLst>
                <a:tab pos="457200" algn="l"/>
              </a:tabLst>
            </a:pPr>
            <a:r>
              <a:rPr lang="ru-RU" dirty="0" smtClean="0">
                <a:solidFill>
                  <a:srgbClr val="333333"/>
                </a:solidFill>
                <a:latin typeface="Arial"/>
                <a:ea typeface="Times New Roman"/>
                <a:cs typeface="Times New Roman"/>
              </a:rPr>
              <a:t>Практическая </a:t>
            </a:r>
            <a:r>
              <a:rPr lang="ru-RU" dirty="0">
                <a:solidFill>
                  <a:srgbClr val="333333"/>
                </a:solidFill>
                <a:latin typeface="Arial"/>
                <a:ea typeface="Times New Roman"/>
                <a:cs typeface="Times New Roman"/>
              </a:rPr>
              <a:t>направленность. </a:t>
            </a:r>
            <a:endParaRPr lang="ru-RU" dirty="0" smtClean="0">
              <a:solidFill>
                <a:srgbClr val="333333"/>
              </a:solidFill>
              <a:latin typeface="Arial"/>
              <a:ea typeface="Times New Roman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SzPts val="1000"/>
              <a:buNone/>
              <a:tabLst>
                <a:tab pos="457200" algn="l"/>
              </a:tabLst>
            </a:pPr>
            <a:r>
              <a:rPr lang="ru-RU" dirty="0" smtClean="0">
                <a:solidFill>
                  <a:srgbClr val="333333"/>
                </a:solidFill>
                <a:latin typeface="Arial"/>
                <a:ea typeface="Times New Roman"/>
                <a:cs typeface="Times New Roman"/>
              </a:rPr>
              <a:t>Формирование </a:t>
            </a:r>
            <a:r>
              <a:rPr lang="ru-RU" dirty="0">
                <a:solidFill>
                  <a:srgbClr val="333333"/>
                </a:solidFill>
                <a:latin typeface="Arial"/>
                <a:ea typeface="Times New Roman"/>
                <a:cs typeface="Times New Roman"/>
              </a:rPr>
              <a:t>партнёрских отношений</a:t>
            </a:r>
            <a:r>
              <a:rPr lang="ru-RU" dirty="0" smtClean="0">
                <a:solidFill>
                  <a:srgbClr val="333333"/>
                </a:solidFill>
                <a:latin typeface="Arial"/>
                <a:ea typeface="Times New Roman"/>
                <a:cs typeface="Times New Roman"/>
              </a:rPr>
              <a:t>. </a:t>
            </a:r>
          </a:p>
          <a:p>
            <a:pPr marL="0" lvl="0" indent="0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SzPts val="1000"/>
              <a:buNone/>
              <a:tabLst>
                <a:tab pos="457200" algn="l"/>
              </a:tabLst>
            </a:pPr>
            <a:r>
              <a:rPr lang="ru-RU" dirty="0" smtClean="0">
                <a:solidFill>
                  <a:srgbClr val="333333"/>
                </a:solidFill>
                <a:latin typeface="Arial"/>
                <a:ea typeface="Times New Roman"/>
                <a:cs typeface="Times New Roman"/>
              </a:rPr>
              <a:t>Развитие </a:t>
            </a:r>
            <a:r>
              <a:rPr lang="ru-RU" dirty="0">
                <a:solidFill>
                  <a:srgbClr val="333333"/>
                </a:solidFill>
                <a:latin typeface="Arial"/>
                <a:ea typeface="Times New Roman"/>
                <a:cs typeface="Times New Roman"/>
              </a:rPr>
              <a:t>новых навыков и компетенций.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5989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работы программы  просвещения родителей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  <a:sym typeface="Symbol"/>
              </a:rPr>
              <a:t>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Патриотизм — через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темы  о малой Родине, России, ВОВ.</a:t>
            </a:r>
            <a:endParaRPr lang="ru-RU" sz="2400" dirty="0"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  <a:sym typeface="Symbol"/>
              </a:rPr>
              <a:t>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Семейные ценности — через совместное участие детей и родителей. </a:t>
            </a:r>
            <a:endParaRPr lang="ru-RU" sz="2400" dirty="0"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  <a:sym typeface="Symbol"/>
              </a:rPr>
              <a:t>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Культура — через знакомство с искусством  и традициями.</a:t>
            </a:r>
            <a:endParaRPr lang="ru-RU" sz="24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2539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«Знакомство с профессиями»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C:\Users\Валентина\Desktop\8b2f8bc57f337df0f0011b7a9cc01f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676" y="4038550"/>
            <a:ext cx="2077127" cy="2769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Валентина\Desktop\df219bfc488aee37ab949463f27f3e8c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84" y="1412776"/>
            <a:ext cx="1790094" cy="238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Валентина\Desktop\bbc21a4f8ecc2ce55029c37425895db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038550"/>
            <a:ext cx="2023120" cy="2697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Валентина\Desktop\f1c2645d9846eb7ce10451a6cbf3c03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132856"/>
            <a:ext cx="2088232" cy="2784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346484"/>
            <a:ext cx="1955428" cy="260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5093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C:\Users\Валентина\Desktop\Воспитатель\фото мчс 2024\IMG_20241219_0934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84389"/>
            <a:ext cx="1656184" cy="352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Валентина\Desktop\Воспитатель\фото мчс 2024\IMG_20241219_092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989086"/>
            <a:ext cx="1292821" cy="2755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5" y="548680"/>
            <a:ext cx="2160240" cy="287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155" y="4221088"/>
            <a:ext cx="1894418" cy="2519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452" y="4173216"/>
            <a:ext cx="1927225" cy="25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589584"/>
            <a:ext cx="2386211" cy="3177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3179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C:\Users\Валентина\Desktop\b076da91eafa1cb3a2927f35cef094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342321"/>
            <a:ext cx="2376264" cy="506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Валентина\Desktop\12d28f1dc9c3665457dd511880ecf2f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342322"/>
            <a:ext cx="2159512" cy="4606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5905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«Защитники Отечества»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C:\Users\Валентина\Desktop\24491b655e5d80052abd0d5ce8d430c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93" y="1340768"/>
            <a:ext cx="2286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Валентина\Desktop\46bcd448121f1577c20b117805bf4ee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518970"/>
            <a:ext cx="2286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Валентина\Desktop\359f195a3fc1f2aec19372104a48c97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745" y="2336304"/>
            <a:ext cx="3391272" cy="4521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Валентина\Desktop\ef1f3bfd1c9ad34e08ed71a8742338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597152"/>
            <a:ext cx="27432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6501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Исследовательские проекты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 descr="C:\Users\Валентина\Desktop\947716c37dd1987889dc65f1a8e9a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41976"/>
            <a:ext cx="2708858" cy="2031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Валентина\Desktop\d6a5e49eed7e1008c44a87c8d97925dc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197" y="1090523"/>
            <a:ext cx="2054594" cy="2739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Валентина\Desktop\Воспитатель\Фото 21-22\IMG_20220426_0905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228" y="3847702"/>
            <a:ext cx="2123932" cy="283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Валентина\Desktop\Воспитатель\Фото 21-22\IMG_20220426_09092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61578"/>
            <a:ext cx="1788294" cy="2384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352568"/>
            <a:ext cx="3191931" cy="2393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4113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Валентина\Desktop\2b8a8bf27cf13fbd77ed705fdfb874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560440"/>
            <a:ext cx="2473170" cy="3297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Валентина\Desktop\0b9c227deb2c1d76de086a9a6b80ef0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705" y="742459"/>
            <a:ext cx="1906894" cy="254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Валентина\Desktop\18020d6e636b6f8bbacd75c92e0f890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04" y="307782"/>
            <a:ext cx="1692188" cy="324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48" y="3789040"/>
            <a:ext cx="1944216" cy="2594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821629"/>
            <a:ext cx="1920677" cy="2562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1127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Валентина\Desktop\3de895f84142465f881882132220a23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42" y="3212976"/>
            <a:ext cx="1609589" cy="3433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Валентина\Desktop\16174b42bf91701ecf48a64f6088d1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1680746" cy="3585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Валентина\Desktop\a44afcdb87dceabcdf2b1198d4176f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993" y="4509120"/>
            <a:ext cx="4156720" cy="194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Валентина\Desktop\Воспитатель\фото 9 мая 2024 бессмертный полк\IMG_20240506_09395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353" y="980728"/>
            <a:ext cx="1698123" cy="3262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Валентина\Desktop\Воспитатель\фото 9 мая 2024 бессмертный полк\IMG_20240506_11270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870964"/>
            <a:ext cx="1764594" cy="376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32935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92</Words>
  <Application>Microsoft Office PowerPoint</Application>
  <PresentationFormat>Экран (4:3)</PresentationFormat>
  <Paragraphs>21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Проектная деятельность как эффективная форма взаимодействия с родителями</vt:lpstr>
      <vt:lpstr>Направления работы программы  просвещения родителей</vt:lpstr>
      <vt:lpstr>Проект  «Знакомство с профессиями»</vt:lpstr>
      <vt:lpstr>Презентация PowerPoint</vt:lpstr>
      <vt:lpstr>Мастер-класс </vt:lpstr>
      <vt:lpstr>Проект «Защитники Отечества»</vt:lpstr>
      <vt:lpstr>Исследовательские проекты</vt:lpstr>
      <vt:lpstr>Презентация PowerPoint</vt:lpstr>
      <vt:lpstr>Презентация PowerPoint</vt:lpstr>
      <vt:lpstr>Проект «Моё село Косулино»</vt:lpstr>
      <vt:lpstr>Проект «Коренные народы Урала»</vt:lpstr>
      <vt:lpstr>Почему именно проектная деятельность?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Проектная деятельность как эффективная форма взаимодействия с родителями</dc:title>
  <dc:creator>Валентина</dc:creator>
  <cp:lastModifiedBy>Валентина</cp:lastModifiedBy>
  <cp:revision>18</cp:revision>
  <dcterms:created xsi:type="dcterms:W3CDTF">2026-03-11T06:32:47Z</dcterms:created>
  <dcterms:modified xsi:type="dcterms:W3CDTF">2026-04-05T12:38:04Z</dcterms:modified>
</cp:coreProperties>
</file>