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8" r:id="rId4"/>
    <p:sldId id="277" r:id="rId5"/>
    <p:sldId id="278" r:id="rId6"/>
    <p:sldId id="269" r:id="rId7"/>
    <p:sldId id="264" r:id="rId8"/>
    <p:sldId id="267" r:id="rId9"/>
    <p:sldId id="265" r:id="rId10"/>
    <p:sldId id="266" r:id="rId11"/>
    <p:sldId id="279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A7D06-B5B9-4004-B2D3-9CA0DCB16291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4D47C-DB2C-4528-BF35-CBBF5EB54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749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D47C-DB2C-4528-BF35-CBBF5EB540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308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D47C-DB2C-4528-BF35-CBBF5EB5408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0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/>
                <a:ea typeface="Calibri"/>
              </a:rPr>
              <a:t>Проектная деятельность как эффективная форма взаимодействия с родителями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797152"/>
            <a:ext cx="4568552" cy="84164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МАДОУ детский сад № 34 «Родничок»</a:t>
            </a:r>
          </a:p>
          <a:p>
            <a:r>
              <a:rPr lang="ru-RU" sz="1800" dirty="0" smtClean="0"/>
              <a:t>Воспитатель Антонова Р.Ш.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91350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«Моё село Косулино»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Валентина\Desktop\491026d634cba20ae4cb9eb7f8c897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62686"/>
            <a:ext cx="1440160" cy="192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Валентина\Desktop\c4f24e67f52aed2764f04323758e2be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98" y="4941168"/>
            <a:ext cx="1378946" cy="183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Валентина\Desktop\0ae6c46dd55cc2aaacb69aff786e5eb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32366"/>
            <a:ext cx="2483768" cy="18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Валентина\Desktop\Воспитатель\фото открытое занятие Родина\IMG_20210127_0911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684" y="4129411"/>
            <a:ext cx="1965221" cy="262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Валентина\Desktop\Воспитатель\фото открытое занятие Родина\IMG_20210127_0911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56769"/>
            <a:ext cx="2594994" cy="194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58" y="4600978"/>
            <a:ext cx="1674441" cy="223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213" y="4600978"/>
            <a:ext cx="1635168" cy="217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803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«Коренные народы Урала»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Валентина\Desktop\a1c5800eca0a2f3107d0fac92e46f7e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77" y="1599612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алентина\Desktop\74d97445ab19323d1e1dcc49046ff0e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31702"/>
            <a:ext cx="199822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алентина\Desktop\3386763d6f7e4d8f358c786c067404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30" y="1196752"/>
            <a:ext cx="2023120" cy="269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Валентина\Desktop\cf0105daf5c4e9c9ee9d11b643807a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30" y="4153579"/>
            <a:ext cx="2023120" cy="269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Валентина\Desktop\fad24a067989278a73942c08041c9dc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63850"/>
            <a:ext cx="1879104" cy="25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41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именно проектная деятельность?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Активное участие родителей. </a:t>
            </a:r>
            <a:endParaRPr lang="ru-RU" dirty="0" smtClean="0">
              <a:solidFill>
                <a:srgbClr val="333333"/>
              </a:solidFill>
              <a:latin typeface="Arial"/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Совместный </a:t>
            </a:r>
            <a:r>
              <a:rPr lang="ru-RU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образовательный процесс. </a:t>
            </a:r>
            <a:endParaRPr lang="ru-RU" dirty="0" smtClean="0">
              <a:solidFill>
                <a:srgbClr val="333333"/>
              </a:solidFill>
              <a:latin typeface="Arial"/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Практическая </a:t>
            </a:r>
            <a:r>
              <a:rPr lang="ru-RU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направленность. </a:t>
            </a:r>
            <a:endParaRPr lang="ru-RU" dirty="0" smtClean="0">
              <a:solidFill>
                <a:srgbClr val="333333"/>
              </a:solidFill>
              <a:latin typeface="Arial"/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Формирование </a:t>
            </a:r>
            <a:r>
              <a:rPr lang="ru-RU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партнёрских отношений</a:t>
            </a:r>
            <a:r>
              <a:rPr lang="ru-RU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. 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Развитие </a:t>
            </a:r>
            <a:r>
              <a:rPr lang="ru-RU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новых навыков и компетенций.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98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 программы  просвещения родителей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  <a:sym typeface="Symbol"/>
              </a:rPr>
              <a:t>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Патриотизм — через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темы  о малой Родине, России, ВОВ.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  <a:sym typeface="Symbol"/>
              </a:rPr>
              <a:t>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Семейные ценности — через совместное участие детей и родителей. 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  <a:sym typeface="Symbol"/>
              </a:rPr>
              <a:t>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Культура — через знакомство с искусством  и традициями.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53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 с профессиями»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Валентина\Desktop\8b2f8bc57f337df0f0011b7a9cc01f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6" y="4038550"/>
            <a:ext cx="2077127" cy="276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Валентина\Desktop\df219bfc488aee37ab949463f27f3e8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4" y="1412776"/>
            <a:ext cx="1790094" cy="238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Валентина\Desktop\bbc21a4f8ecc2ce55029c37425895db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38550"/>
            <a:ext cx="2023120" cy="269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Валентина\Desktop\f1c2645d9846eb7ce10451a6cbf3c0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32856"/>
            <a:ext cx="2088232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46484"/>
            <a:ext cx="1955428" cy="26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09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C:\Users\Валентина\Desktop\Воспитатель\фото мчс 2024\IMG_20241219_0934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4389"/>
            <a:ext cx="1656184" cy="352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Валентина\Desktop\Воспитатель\фото мчс 2024\IMG_20241219_0927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9086"/>
            <a:ext cx="1292821" cy="275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548680"/>
            <a:ext cx="2160240" cy="287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155" y="4221088"/>
            <a:ext cx="1894418" cy="251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452" y="4173216"/>
            <a:ext cx="192722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89584"/>
            <a:ext cx="2386211" cy="317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179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Валентина\Desktop\b076da91eafa1cb3a2927f35cef09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2321"/>
            <a:ext cx="2376264" cy="506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Валентина\Desktop\12d28f1dc9c3665457dd511880ecf2f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2322"/>
            <a:ext cx="2159512" cy="460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90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«Защитники Отечества»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Валентина\Desktop\24491b655e5d80052abd0d5ce8d430c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3" y="1340768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Валентина\Desktop\46bcd448121f1577c20b117805bf4e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1897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Валентина\Desktop\359f195a3fc1f2aec19372104a48c9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745" y="2336304"/>
            <a:ext cx="3391272" cy="452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Валентина\Desktop\ef1f3bfd1c9ad34e08ed71a8742338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97152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501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 проекты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Валентина\Desktop\947716c37dd1987889dc65f1a8e9a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41976"/>
            <a:ext cx="2708858" cy="203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Валентина\Desktop\d6a5e49eed7e1008c44a87c8d97925d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197" y="1090523"/>
            <a:ext cx="2054594" cy="273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Валентина\Desktop\Воспитатель\Фото 21-22\IMG_20220426_0905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228" y="3847702"/>
            <a:ext cx="2123932" cy="28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Валентина\Desktop\Воспитатель\Фото 21-22\IMG_20220426_0909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61578"/>
            <a:ext cx="1788294" cy="238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52568"/>
            <a:ext cx="3191931" cy="239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113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Валентина\Desktop\2b8a8bf27cf13fbd77ed705fdfb874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60440"/>
            <a:ext cx="2473170" cy="329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Валентина\Desktop\0b9c227deb2c1d76de086a9a6b80ef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5" y="742459"/>
            <a:ext cx="1906894" cy="254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Валентина\Desktop\18020d6e636b6f8bbacd75c92e0f890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307782"/>
            <a:ext cx="1692188" cy="324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3789040"/>
            <a:ext cx="1944216" cy="259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21629"/>
            <a:ext cx="1920677" cy="25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127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Валентина\Desktop\3de895f84142465f881882132220a2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42" y="3212976"/>
            <a:ext cx="1609589" cy="343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алентина\Desktop\16174b42bf91701ecf48a64f6088d1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680746" cy="358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Валентина\Desktop\a44afcdb87dceabcdf2b1198d4176f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993" y="4509120"/>
            <a:ext cx="4156720" cy="194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Валентина\Desktop\Воспитатель\фото 9 мая 2024 бессмертный полк\IMG_20240506_0939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353" y="980728"/>
            <a:ext cx="1698123" cy="326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Валентина\Desktop\Воспитатель\фото 9 мая 2024 бессмертный полк\IMG_20240506_1127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70964"/>
            <a:ext cx="1764594" cy="376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293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92</Words>
  <Application>Microsoft Office PowerPoint</Application>
  <PresentationFormat>Экран (4:3)</PresentationFormat>
  <Paragraphs>21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Проектная деятельность как эффективная форма взаимодействия с родителями</vt:lpstr>
      <vt:lpstr>Направления работы программы  просвещения родителей</vt:lpstr>
      <vt:lpstr>Проект  «Знакомство с профессиями»</vt:lpstr>
      <vt:lpstr>Презентация PowerPoint</vt:lpstr>
      <vt:lpstr>Мастер-класс </vt:lpstr>
      <vt:lpstr>Проект «Защитники Отечества»</vt:lpstr>
      <vt:lpstr>Исследовательские проекты</vt:lpstr>
      <vt:lpstr>Презентация PowerPoint</vt:lpstr>
      <vt:lpstr>Презентация PowerPoint</vt:lpstr>
      <vt:lpstr>Проект «Моё село Косулино»</vt:lpstr>
      <vt:lpstr>Проект «Коренные народы Урала»</vt:lpstr>
      <vt:lpstr>Почему именно проектная деятельность?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как эффективная форма взаимодействия с родителями</dc:title>
  <dc:creator>Валентина</dc:creator>
  <cp:lastModifiedBy>Валентина</cp:lastModifiedBy>
  <cp:revision>18</cp:revision>
  <dcterms:created xsi:type="dcterms:W3CDTF">2026-03-11T06:32:47Z</dcterms:created>
  <dcterms:modified xsi:type="dcterms:W3CDTF">2026-04-05T12:38:04Z</dcterms:modified>
</cp:coreProperties>
</file>